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CC0099"/>
    <a:srgbClr val="00FF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150" d="100"/>
          <a:sy n="150" d="100"/>
        </p:scale>
        <p:origin x="-31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2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3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85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46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12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2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71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26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96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9727-CB6C-4ACD-8E82-21A6A17B866B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8AE9D-6542-4182-A068-03E6D4EEE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2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950515" y="1286694"/>
            <a:ext cx="1334535" cy="1431101"/>
            <a:chOff x="950515" y="1286694"/>
            <a:chExt cx="1334535" cy="1431101"/>
          </a:xfrm>
        </p:grpSpPr>
        <p:sp>
          <p:nvSpPr>
            <p:cNvPr id="24" name="Rectangle 23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F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rgbClr val="00B0F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92D05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92D05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92D05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92D05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F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rgbClr val="00B0F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422771" y="1847589"/>
              <a:ext cx="339898" cy="280947"/>
            </a:xfrm>
            <a:prstGeom prst="straightConnector1">
              <a:avLst/>
            </a:prstGeom>
            <a:ln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1434084" y="1836976"/>
              <a:ext cx="319658" cy="304559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957521" y="4730681"/>
            <a:ext cx="1218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Crossbeam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71949" y="4933107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Consulting</a:t>
            </a:r>
            <a:endParaRPr lang="en-US" sz="105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01874" y="3646995"/>
            <a:ext cx="3413342" cy="18268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964943" y="4220209"/>
            <a:ext cx="164179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Terry Sutherland</a:t>
            </a:r>
          </a:p>
          <a:p>
            <a:endParaRPr lang="en-US" sz="7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7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Mobile:  425.830.1315</a:t>
            </a:r>
          </a:p>
          <a:p>
            <a:r>
              <a:rPr lang="en-US" sz="7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Email: terry@crossbeamconsulting.com</a:t>
            </a:r>
          </a:p>
          <a:p>
            <a:endParaRPr lang="en-US" sz="7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7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7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crossbeamconsulting.com</a:t>
            </a:r>
          </a:p>
          <a:p>
            <a:endParaRPr lang="en-US" sz="7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US" sz="7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561" y="3742150"/>
            <a:ext cx="1040611" cy="1078042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901874" y="3646994"/>
            <a:ext cx="63069" cy="182687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3392769" y="1338655"/>
            <a:ext cx="1334535" cy="1431101"/>
            <a:chOff x="950515" y="1286694"/>
            <a:chExt cx="1334535" cy="1431101"/>
          </a:xfrm>
        </p:grpSpPr>
        <p:sp>
          <p:nvSpPr>
            <p:cNvPr id="37" name="Rectangle 36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CC0099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CC0099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CC0099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CC0099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1422771" y="1847589"/>
              <a:ext cx="339898" cy="280947"/>
            </a:xfrm>
            <a:prstGeom prst="straightConnector1">
              <a:avLst/>
            </a:prstGeom>
            <a:ln>
              <a:solidFill>
                <a:srgbClr val="CC0099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 flipV="1">
              <a:off x="1434084" y="1836976"/>
              <a:ext cx="319658" cy="304559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5999130" y="1292867"/>
            <a:ext cx="1334535" cy="1431101"/>
            <a:chOff x="950515" y="1286694"/>
            <a:chExt cx="1334535" cy="1431101"/>
          </a:xfrm>
        </p:grpSpPr>
        <p:sp>
          <p:nvSpPr>
            <p:cNvPr id="47" name="Rectangle 46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3366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5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00B05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5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00B05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3366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1422771" y="1847589"/>
              <a:ext cx="339898" cy="280947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 flipV="1">
              <a:off x="1434084" y="1836976"/>
              <a:ext cx="319658" cy="304559"/>
            </a:xfrm>
            <a:prstGeom prst="straightConnector1">
              <a:avLst/>
            </a:prstGeom>
            <a:ln>
              <a:solidFill>
                <a:srgbClr val="00336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8527947" y="1344828"/>
            <a:ext cx="1334535" cy="1431101"/>
            <a:chOff x="950515" y="1286694"/>
            <a:chExt cx="1334535" cy="1431101"/>
          </a:xfrm>
        </p:grpSpPr>
        <p:sp>
          <p:nvSpPr>
            <p:cNvPr id="57" name="Rectangle 56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70C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rgbClr val="0070C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C0000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C0000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C0000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C0000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70C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rgbClr val="0070C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1422771" y="1847589"/>
              <a:ext cx="339898" cy="280947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1434084" y="1836976"/>
              <a:ext cx="319658" cy="304559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5193522" y="3844882"/>
            <a:ext cx="1334535" cy="1431101"/>
            <a:chOff x="950515" y="1286694"/>
            <a:chExt cx="1334535" cy="1431101"/>
          </a:xfrm>
        </p:grpSpPr>
        <p:sp>
          <p:nvSpPr>
            <p:cNvPr id="67" name="Rectangle 66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F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rgbClr val="00B0F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7030A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7030A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7030A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7030A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F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rgbClr val="00B0F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V="1">
              <a:off x="1422771" y="1847589"/>
              <a:ext cx="339898" cy="280947"/>
            </a:xfrm>
            <a:prstGeom prst="straightConnector1">
              <a:avLst/>
            </a:prstGeom>
            <a:ln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H="1" flipV="1">
              <a:off x="1434084" y="1836976"/>
              <a:ext cx="319658" cy="304559"/>
            </a:xfrm>
            <a:prstGeom prst="straightConnector1">
              <a:avLst/>
            </a:prstGeom>
            <a:ln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7799986" y="3844882"/>
            <a:ext cx="1334535" cy="1431101"/>
            <a:chOff x="950515" y="1286694"/>
            <a:chExt cx="1334535" cy="1431101"/>
          </a:xfrm>
        </p:grpSpPr>
        <p:sp>
          <p:nvSpPr>
            <p:cNvPr id="77" name="Rectangle 76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7030A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7030A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7030A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7030A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chemeClr val="accent1">
                    <a:lumMod val="7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1422771" y="1847589"/>
              <a:ext cx="339898" cy="280947"/>
            </a:xfrm>
            <a:prstGeom prst="straightConnector1">
              <a:avLst/>
            </a:prstGeom>
            <a:ln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H="1" flipV="1">
              <a:off x="1434084" y="1836976"/>
              <a:ext cx="319658" cy="30455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10012066" y="4281171"/>
            <a:ext cx="1334535" cy="1431101"/>
            <a:chOff x="950515" y="1286694"/>
            <a:chExt cx="1334535" cy="1431101"/>
          </a:xfrm>
        </p:grpSpPr>
        <p:sp>
          <p:nvSpPr>
            <p:cNvPr id="87" name="Rectangle 86"/>
            <p:cNvSpPr/>
            <p:nvPr/>
          </p:nvSpPr>
          <p:spPr>
            <a:xfrm>
              <a:off x="1393414" y="1797485"/>
              <a:ext cx="416597" cy="40709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50515" y="1286694"/>
              <a:ext cx="4972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F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B</a:t>
              </a:r>
              <a:endParaRPr lang="en-US" sz="3600" b="1" dirty="0">
                <a:solidFill>
                  <a:srgbClr val="00B0F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725281" y="1286694"/>
              <a:ext cx="473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92D05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E</a:t>
              </a:r>
              <a:endParaRPr lang="en-US" sz="3600" b="1" dirty="0">
                <a:solidFill>
                  <a:srgbClr val="92D05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64943" y="2071464"/>
              <a:ext cx="48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92D05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A</a:t>
              </a:r>
              <a:endParaRPr lang="en-US" sz="3600" b="1" dirty="0">
                <a:solidFill>
                  <a:srgbClr val="92D05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725281" y="2071464"/>
              <a:ext cx="5597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B0F0"/>
                  </a:solidFill>
                  <a:latin typeface="Gulim" panose="020B0600000101010101" pitchFamily="34" charset="-127"/>
                  <a:ea typeface="Gulim" panose="020B0600000101010101" pitchFamily="34" charset="-127"/>
                  <a:cs typeface="Segoe UI" panose="020B0502040204020203" pitchFamily="34" charset="0"/>
                </a:rPr>
                <a:t>M</a:t>
              </a:r>
              <a:endParaRPr lang="en-US" sz="3600" b="1" dirty="0">
                <a:solidFill>
                  <a:srgbClr val="00B0F0"/>
                </a:solidFill>
                <a:latin typeface="Gulim" panose="020B0600000101010101" pitchFamily="34" charset="-127"/>
                <a:ea typeface="Gulim" panose="020B0600000101010101" pitchFamily="34" charset="-127"/>
                <a:cs typeface="Segoe UI" panose="020B0502040204020203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1590541" y="1396652"/>
              <a:ext cx="0" cy="1233814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950515" y="1988063"/>
              <a:ext cx="1247972" cy="20355"/>
            </a:xfrm>
            <a:prstGeom prst="line">
              <a:avLst/>
            </a:prstGeom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10454965" y="4796123"/>
            <a:ext cx="416597" cy="39090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0454965" y="4796123"/>
            <a:ext cx="408812" cy="390901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052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2134</TotalTime>
  <Words>39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Gulim</vt:lpstr>
      <vt:lpstr>Arial</vt:lpstr>
      <vt:lpstr>Calibri</vt:lpstr>
      <vt:lpstr>Calibri Light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 Sutherland</dc:creator>
  <cp:lastModifiedBy>Terry Sutherland</cp:lastModifiedBy>
  <cp:revision>7</cp:revision>
  <dcterms:created xsi:type="dcterms:W3CDTF">2014-03-26T01:54:41Z</dcterms:created>
  <dcterms:modified xsi:type="dcterms:W3CDTF">2014-03-27T20:50:20Z</dcterms:modified>
</cp:coreProperties>
</file>